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6" r:id="rId12"/>
    <p:sldId id="277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The Crucible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AFTER THE WITCH HUNT…</a:t>
            </a:r>
            <a:endParaRPr lang="en-US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89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Thomas Danforth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Georgia" panose="02040502050405020303" pitchFamily="18" charset="0"/>
              </a:rPr>
              <a:t>Danforth’s actions helped END the Salem Witch Trials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Arthur Miller, the writer of </a:t>
            </a:r>
            <a:r>
              <a:rPr lang="en-US" i="1" dirty="0" smtClean="0">
                <a:latin typeface="Georgia" panose="02040502050405020303" pitchFamily="18" charset="0"/>
              </a:rPr>
              <a:t>The Crucible</a:t>
            </a:r>
            <a:r>
              <a:rPr lang="en-US" dirty="0" smtClean="0">
                <a:latin typeface="Georgia" panose="02040502050405020303" pitchFamily="18" charset="0"/>
              </a:rPr>
              <a:t>, admitted he combined characters for the purpose of simplicity</a:t>
            </a:r>
          </a:p>
          <a:p>
            <a:pPr lvl="1"/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Danforth’s estate became the modern city of Framingham, Massachusetts after he died on November 5, 1699</a:t>
            </a:r>
          </a:p>
          <a:p>
            <a:endParaRPr lang="en-US" dirty="0" smtClean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While serving as Lieutenant Governor, he negotiated the deal that eventually led to the State of Maine</a:t>
            </a: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5" name="Picture 2" descr="Image result for thomas danforth the crucibl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01" y="2498500"/>
            <a:ext cx="5632361" cy="316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60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Judge John </a:t>
            </a:r>
            <a:r>
              <a:rPr lang="en-US" dirty="0" err="1" smtClean="0">
                <a:latin typeface="Georgia" panose="02040502050405020303" pitchFamily="18" charset="0"/>
              </a:rPr>
              <a:t>Hathorne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>
                <a:latin typeface="Georgia" panose="02040502050405020303" pitchFamily="18" charset="0"/>
              </a:rPr>
              <a:t>Hathorne</a:t>
            </a:r>
            <a:r>
              <a:rPr lang="en-US" dirty="0" smtClean="0">
                <a:latin typeface="Georgia" panose="02040502050405020303" pitchFamily="18" charset="0"/>
              </a:rPr>
              <a:t> never apologized for his role in the Salem Witch Trials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His descendants were so embarrassed by his role that they changed their names!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Including </a:t>
            </a:r>
            <a:r>
              <a:rPr lang="en-US" dirty="0">
                <a:latin typeface="Georgia" panose="02040502050405020303" pitchFamily="18" charset="0"/>
              </a:rPr>
              <a:t>author Nathaniel Hawthorne</a:t>
            </a:r>
          </a:p>
        </p:txBody>
      </p:sp>
      <p:pic>
        <p:nvPicPr>
          <p:cNvPr id="20482" name="Picture 2" descr="Image result for john hathorne the crucible movi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53631"/>
            <a:ext cx="5334000" cy="290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554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Judge Samuel Sewall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Georgia" panose="02040502050405020303" pitchFamily="18" charset="0"/>
              </a:rPr>
              <a:t>Judge Sewall was the only judge to express regret for his role in the trials</a:t>
            </a:r>
          </a:p>
          <a:p>
            <a:r>
              <a:rPr lang="en-US" dirty="0" smtClean="0">
                <a:latin typeface="Georgia" panose="02040502050405020303" pitchFamily="18" charset="0"/>
              </a:rPr>
              <a:t>His family experienced financial ruin after the trials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Sewall believed this was God’s punishment for his role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Sewall apologized in January, 1697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Sewall dies January 1, 1730 at the age of 77</a:t>
            </a: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21506" name="Picture 2" descr="Related imag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" y="2349104"/>
            <a:ext cx="5679414" cy="370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84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Reverend John Hale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Originally supporting the trials, he turned against them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His wife WAS accused of witchcraft in November, 1692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The accusations against Rev. Hale’s wife proved to be too far even for the court and helped end the trials</a:t>
            </a:r>
          </a:p>
          <a:p>
            <a:pPr lvl="1"/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Rev. Hale died May 15, 1700 at 63</a:t>
            </a:r>
          </a:p>
        </p:txBody>
      </p:sp>
      <p:pic>
        <p:nvPicPr>
          <p:cNvPr id="9218" name="Picture 2" descr="Image result for John Hale the crucibl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75173"/>
            <a:ext cx="5334000" cy="386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5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Reverend Samuel Parris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1693: Rev. Parris was charged with several crimes for his part in the trials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November, 1694: Parris formally apologized, but was found not guilty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1697: Parris resigns from Salem in disgrace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Rev. Parris dies on February 27, 1720</a:t>
            </a: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11266" name="Picture 2" descr="Image result for Samuel Parris the crucible movi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05894"/>
            <a:ext cx="5334000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10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Betty Parris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Betty never apologized for her role in the Salem Witch Trials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In 1710, she got married at the age of 27 and had four children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She died, March 21, 1760 at the age of 77</a:t>
            </a: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12290" name="Picture 2" descr="Image result for Betty Parris the crucible movi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35" y="2395470"/>
            <a:ext cx="5838423" cy="328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89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Ruth Putnam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Ruth Putnam apologized for her role in the Salem Witch Trials in 1706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She was the ONLY one of the girls to apologize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She spends most of the rest of her life sick, dying in 1716, at the age of 36</a:t>
            </a: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13314" name="Picture 2" descr="Image result for ruth putnam the crucible movi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53631"/>
            <a:ext cx="5334000" cy="290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923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Thomas and Ann Putnam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In real life, the Putnam Family HATED the Proctor Family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Scholars believe his family accused people to buy their land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Thomas Putnam accused 43 people while Ruth accused 62</a:t>
            </a:r>
          </a:p>
          <a:p>
            <a:pPr lvl="1"/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Both Thomas and Ann Putnam died in 1699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Thomas Putnam was 47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Ann Putnam was in her early 40’s</a:t>
            </a: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14338" name="Picture 2" descr="Image result for thomas and ann putnam the crucible movi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650331"/>
            <a:ext cx="4572000" cy="311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76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Tituba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Tituba survived the Salem Witch Trials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She was released in 1693 and escaped to the Caribbean</a:t>
            </a: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15362" name="Picture 2" descr="Image result for tituba the crucible movi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05894"/>
            <a:ext cx="5334000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47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Giles and Martha Corey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Giles Corey was pressed to death with stones on September 19, 1692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Martha Corey was hanged September 22, 1692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Because Giles never confessed or was formally convicted, his family’s land and property was never taken</a:t>
            </a: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16386" name="Picture 2" descr="Image result for giles and martha corey the crucible movi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599" y="2485612"/>
            <a:ext cx="2660435" cy="307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Image result for giles corey the crucible mov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94" y="2500641"/>
            <a:ext cx="2756727" cy="306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1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About the ending…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In the movie, John Proctor, Rebecca Nurse, and Martha Corey are hanged after saying </a:t>
            </a:r>
            <a:r>
              <a:rPr lang="en-US" i="1" dirty="0" smtClean="0">
                <a:latin typeface="Georgia" panose="02040502050405020303" pitchFamily="18" charset="0"/>
              </a:rPr>
              <a:t>The Lord’s Prayer</a:t>
            </a:r>
            <a:r>
              <a:rPr lang="en-US" dirty="0" smtClean="0">
                <a:latin typeface="Georgia" panose="02040502050405020303" pitchFamily="18" charset="0"/>
              </a:rPr>
              <a:t>…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According to the rules, quoting scripture meant you were innocent…</a:t>
            </a:r>
          </a:p>
          <a:p>
            <a:pPr lvl="1"/>
            <a:endParaRPr lang="en-US" dirty="0" smtClean="0">
              <a:latin typeface="Georgia" panose="02040502050405020303" pitchFamily="18" charset="0"/>
            </a:endParaRP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The movie made some changes to history to tell a good story!</a:t>
            </a:r>
          </a:p>
          <a:p>
            <a:pPr lvl="1"/>
            <a:endParaRPr lang="en-US" dirty="0" smtClean="0">
              <a:latin typeface="Georgia" panose="02040502050405020303" pitchFamily="18" charset="0"/>
            </a:endParaRP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So what really happened to the characters?</a:t>
            </a: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1026" name="Picture 2" descr="Image result for the crucible endi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28081"/>
            <a:ext cx="5334000" cy="3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30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Mary Warren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Mary was accused of witchcraft in April, 1692 but turned and began accusing others, including the Proctor family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Scholars believe she dies in 1693</a:t>
            </a: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17410" name="Picture 2" descr="Image result for mary warren the crucible movi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917" y="2244198"/>
            <a:ext cx="3974485" cy="397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22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Rebecca Nurse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Georgia" panose="02040502050405020303" pitchFamily="18" charset="0"/>
              </a:rPr>
              <a:t>Rebecca was hanged on July 19, 1692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Her sisters, Mary </a:t>
            </a:r>
            <a:r>
              <a:rPr lang="en-US" dirty="0" err="1" smtClean="0">
                <a:latin typeface="Georgia" panose="02040502050405020303" pitchFamily="18" charset="0"/>
              </a:rPr>
              <a:t>Easty</a:t>
            </a:r>
            <a:r>
              <a:rPr lang="en-US" dirty="0" smtClean="0">
                <a:latin typeface="Georgia" panose="02040502050405020303" pitchFamily="18" charset="0"/>
              </a:rPr>
              <a:t> and Sarah </a:t>
            </a:r>
            <a:r>
              <a:rPr lang="en-US" dirty="0" err="1" smtClean="0">
                <a:latin typeface="Georgia" panose="02040502050405020303" pitchFamily="18" charset="0"/>
              </a:rPr>
              <a:t>Cloyce</a:t>
            </a:r>
            <a:r>
              <a:rPr lang="en-US" dirty="0" smtClean="0">
                <a:latin typeface="Georgia" panose="02040502050405020303" pitchFamily="18" charset="0"/>
              </a:rPr>
              <a:t> were also accused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Mary was hanged in September, 1692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In 1711, her conviction was reversed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Her excommunication was reversed in 1712</a:t>
            </a:r>
          </a:p>
          <a:p>
            <a:pPr lvl="1"/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A monument to her honor was built in 1892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Her land became a museum in 1909</a:t>
            </a:r>
          </a:p>
        </p:txBody>
      </p:sp>
      <p:pic>
        <p:nvPicPr>
          <p:cNvPr id="18434" name="Picture 2" descr="Image result for rebecca nurse the crucible mov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604" y="2252225"/>
            <a:ext cx="3257327" cy="390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01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There’s a Sequel!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Rebecca Nurse’s youngest sister, Sarah </a:t>
            </a:r>
            <a:r>
              <a:rPr lang="en-US" dirty="0" err="1" smtClean="0">
                <a:latin typeface="Georgia" panose="02040502050405020303" pitchFamily="18" charset="0"/>
              </a:rPr>
              <a:t>Cloyce</a:t>
            </a:r>
            <a:r>
              <a:rPr lang="en-US" dirty="0" smtClean="0">
                <a:latin typeface="Georgia" panose="02040502050405020303" pitchFamily="18" charset="0"/>
              </a:rPr>
              <a:t>, sued Massachusetts for the death of her two sisters in 1705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The movie, </a:t>
            </a:r>
            <a:r>
              <a:rPr lang="en-US" i="1" dirty="0" smtClean="0">
                <a:latin typeface="Georgia" panose="02040502050405020303" pitchFamily="18" charset="0"/>
              </a:rPr>
              <a:t>Three Sovereigns for Sarah</a:t>
            </a:r>
            <a:r>
              <a:rPr lang="en-US" dirty="0" smtClean="0">
                <a:latin typeface="Georgia" panose="02040502050405020303" pitchFamily="18" charset="0"/>
              </a:rPr>
              <a:t>, is the story of Sarah’s lawsuit against the colony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We might watch it next week during lunch and office hours!</a:t>
            </a: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19460" name="Picture 4" descr="Image result for three sovereigns for sarah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009" y="1113107"/>
            <a:ext cx="3623598" cy="520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1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Why </a:t>
            </a:r>
            <a:r>
              <a:rPr lang="en-US" i="1" dirty="0" smtClean="0">
                <a:latin typeface="Georgia" panose="02040502050405020303" pitchFamily="18" charset="0"/>
              </a:rPr>
              <a:t>The Crucible</a:t>
            </a:r>
            <a:r>
              <a:rPr lang="en-US" dirty="0" smtClean="0">
                <a:latin typeface="Georgia" panose="02040502050405020303" pitchFamily="18" charset="0"/>
              </a:rPr>
              <a:t>?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Georgia" panose="02040502050405020303" pitchFamily="18" charset="0"/>
              </a:rPr>
              <a:t>Aside from being a good movie, and a ridiculously fun topic, the Salem Witch Trials were influential on American history and connect to your American Civics class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During the trials, the accused were often denied: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A fair trial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Counsel (Lawyers to represent them)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The right to confront their accusers or see the evidence against them</a:t>
            </a:r>
          </a:p>
        </p:txBody>
      </p:sp>
      <p:pic>
        <p:nvPicPr>
          <p:cNvPr id="22530" name="Picture 2" descr="Image result for the crucible tria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72581"/>
            <a:ext cx="5334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7886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Republican Government in America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Georgia" panose="02040502050405020303" pitchFamily="18" charset="0"/>
              </a:rPr>
              <a:t>December, 1791: Under the leadership of James Madison, the U.S. House of Representatives ratified 10 amendments to the U.S. Constitution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The 10 Amendments are called </a:t>
            </a:r>
            <a:r>
              <a:rPr lang="en-US" i="1" dirty="0" smtClean="0">
                <a:latin typeface="Georgia" panose="02040502050405020303" pitchFamily="18" charset="0"/>
              </a:rPr>
              <a:t>The Bill of Rights</a:t>
            </a:r>
            <a:endParaRPr lang="en-US" dirty="0" smtClean="0">
              <a:latin typeface="Georgia" panose="02040502050405020303" pitchFamily="18" charset="0"/>
            </a:endParaRP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They define the rights ALL Americans have</a:t>
            </a:r>
          </a:p>
          <a:p>
            <a:r>
              <a:rPr lang="en-US" dirty="0" smtClean="0">
                <a:latin typeface="Georgia" panose="02040502050405020303" pitchFamily="18" charset="0"/>
              </a:rPr>
              <a:t>Freedom of Religion</a:t>
            </a:r>
          </a:p>
          <a:p>
            <a:r>
              <a:rPr lang="en-US" dirty="0" smtClean="0">
                <a:latin typeface="Georgia" panose="02040502050405020303" pitchFamily="18" charset="0"/>
              </a:rPr>
              <a:t>Right to a Trial by Jury</a:t>
            </a:r>
          </a:p>
          <a:p>
            <a:r>
              <a:rPr lang="en-US" dirty="0" smtClean="0">
                <a:latin typeface="Georgia" panose="02040502050405020303" pitchFamily="18" charset="0"/>
              </a:rPr>
              <a:t>Right to Counsel</a:t>
            </a:r>
          </a:p>
          <a:p>
            <a:r>
              <a:rPr lang="en-US" dirty="0" smtClean="0">
                <a:latin typeface="Georgia" panose="02040502050405020303" pitchFamily="18" charset="0"/>
              </a:rPr>
              <a:t>Right to Cross-examine witnesses and examine evidence</a:t>
            </a:r>
          </a:p>
          <a:p>
            <a:r>
              <a:rPr lang="en-US" dirty="0" smtClean="0">
                <a:latin typeface="Georgia" panose="02040502050405020303" pitchFamily="18" charset="0"/>
              </a:rPr>
              <a:t>Protection against cruel and unusual punishment</a:t>
            </a: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23558" name="Picture 6" descr="Image result for the constitutional conventio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74" y="2417626"/>
            <a:ext cx="5547271" cy="357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351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Reverend George Burroughs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August 19, 1692: Rev. Burroughs was sentenced to hang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While on the scaffold, he recited </a:t>
            </a:r>
            <a:r>
              <a:rPr lang="en-US" i="1" dirty="0" smtClean="0">
                <a:latin typeface="Georgia" panose="02040502050405020303" pitchFamily="18" charset="0"/>
              </a:rPr>
              <a:t>The Lord’s Prayer</a:t>
            </a:r>
            <a:r>
              <a:rPr lang="en-US" dirty="0" smtClean="0">
                <a:latin typeface="Georgia" panose="02040502050405020303" pitchFamily="18" charset="0"/>
              </a:rPr>
              <a:t> as his last words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This act convinced the crowd of his innocence and began to turn people against the Salem Witch Trials</a:t>
            </a: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2050" name="Picture 2" descr="Image result for george burroughs salem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17566"/>
            <a:ext cx="5334000" cy="397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95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John Proctor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Georgia" panose="02040502050405020303" pitchFamily="18" charset="0"/>
              </a:rPr>
              <a:t>Why didn’t he confess? Wouldn’t he have been released?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Yes, Judge Danforth was right: </a:t>
            </a:r>
            <a:r>
              <a:rPr lang="en-US" dirty="0">
                <a:latin typeface="Georgia" panose="02040502050405020303" pitchFamily="18" charset="0"/>
              </a:rPr>
              <a:t>J</a:t>
            </a:r>
            <a:r>
              <a:rPr lang="en-US" dirty="0" smtClean="0">
                <a:latin typeface="Georgia" panose="02040502050405020303" pitchFamily="18" charset="0"/>
              </a:rPr>
              <a:t>ohn and Elizabeth would have been released.</a:t>
            </a:r>
          </a:p>
          <a:p>
            <a:pPr lvl="1"/>
            <a:endParaRPr lang="en-US" dirty="0">
              <a:latin typeface="Georgia" panose="02040502050405020303" pitchFamily="18" charset="0"/>
            </a:endParaRP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But, by confessing, under Massachusetts Bay law:</a:t>
            </a:r>
          </a:p>
          <a:p>
            <a:pPr lvl="2"/>
            <a:r>
              <a:rPr lang="en-US" dirty="0" smtClean="0">
                <a:latin typeface="Georgia" panose="02040502050405020303" pitchFamily="18" charset="0"/>
              </a:rPr>
              <a:t>His children would have had no legal rights</a:t>
            </a:r>
          </a:p>
          <a:p>
            <a:pPr lvl="2"/>
            <a:r>
              <a:rPr lang="en-US" dirty="0" smtClean="0">
                <a:latin typeface="Georgia" panose="02040502050405020303" pitchFamily="18" charset="0"/>
              </a:rPr>
              <a:t>His property could have been confiscated</a:t>
            </a:r>
          </a:p>
          <a:p>
            <a:pPr lvl="2"/>
            <a:r>
              <a:rPr lang="en-US" dirty="0" smtClean="0">
                <a:latin typeface="Georgia" panose="02040502050405020303" pitchFamily="18" charset="0"/>
              </a:rPr>
              <a:t>Elizabeth and his family would have been left in poverty</a:t>
            </a:r>
          </a:p>
        </p:txBody>
      </p:sp>
      <p:pic>
        <p:nvPicPr>
          <p:cNvPr id="3074" name="Picture 2" descr="Image result for john proctor the crucibl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68" y="2360173"/>
            <a:ext cx="5727477" cy="385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69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John Proctor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By not confessing, he actually saved his family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He sacrifices himself for the principles of honor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John Proctor was hanged August 19, 1692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He is remembered as one of the first heroes of Massachusetts</a:t>
            </a: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4098" name="Picture 2" descr="Image result for john proctor the crucibl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643" y="2193925"/>
            <a:ext cx="4024313" cy="40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97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Elizabeth proctor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Georgia" panose="02040502050405020303" pitchFamily="18" charset="0"/>
              </a:rPr>
              <a:t>But, Elizabeth never lies! Why didn’t she tell the truth?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Under Massachusetts Bay Law, admitting that John had an affair probably would have meant a death sentence for him</a:t>
            </a:r>
          </a:p>
          <a:p>
            <a:pPr lvl="1"/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Wait, she was actually pregnant?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Yes, and Judge Danforth promised she wouldn’t be harmed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Elizabeth had a son, January 27, 1693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Elizabeth was released from prison in May</a:t>
            </a:r>
          </a:p>
        </p:txBody>
      </p:sp>
      <p:pic>
        <p:nvPicPr>
          <p:cNvPr id="5122" name="Picture 2" descr="Image result for elizabeth proctor the crucible movi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45581"/>
            <a:ext cx="5334000" cy="292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85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Elizabeth Proctor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Georgia" panose="02040502050405020303" pitchFamily="18" charset="0"/>
              </a:rPr>
              <a:t>Her conviction was overturned in August, 1697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The court apologized officially in March, 1702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She was awarded 1500 </a:t>
            </a:r>
            <a:r>
              <a:rPr lang="en-US" dirty="0">
                <a:latin typeface="Georgia" panose="02040502050405020303" pitchFamily="18" charset="0"/>
              </a:rPr>
              <a:t>P</a:t>
            </a:r>
            <a:r>
              <a:rPr lang="en-US" dirty="0" smtClean="0">
                <a:latin typeface="Georgia" panose="02040502050405020303" pitchFamily="18" charset="0"/>
              </a:rPr>
              <a:t>ounds Sterling (several million dollars today)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The Proctor Family is known to survive until at least 1851</a:t>
            </a: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6146" name="Picture 2" descr="Image result for elizabeth proctor the crucible movi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45581"/>
            <a:ext cx="5334000" cy="292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80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Abigail Williams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Abigail Williams was never prosecuted or brought to justice for her role in the Salem Witch Trials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According to records she never apologized for her role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Abigail dies during an outbreak of plague in Boston in 1702</a:t>
            </a: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7170" name="Picture 2" descr="Image result for abigail williams the crucibl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80" y="2524259"/>
            <a:ext cx="5761602" cy="3065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73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Thomas Danforth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latin typeface="Georgia" panose="02040502050405020303" pitchFamily="18" charset="0"/>
              </a:rPr>
              <a:t>In the movie (and the play) he’s one of the villains of the story…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In real life, Judge Danforth never condemned anyone…because he believed Salem Witch Trials were a fraud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In real life, Judge William Stoughton sought to hang the accused</a:t>
            </a:r>
          </a:p>
          <a:p>
            <a:pPr lvl="1"/>
            <a:r>
              <a:rPr lang="en-US" dirty="0" smtClean="0">
                <a:latin typeface="Georgia" panose="02040502050405020303" pitchFamily="18" charset="0"/>
              </a:rPr>
              <a:t>Danforth opposed him and brought many of the accused to live on his land to protect them</a:t>
            </a:r>
          </a:p>
        </p:txBody>
      </p:sp>
      <p:pic>
        <p:nvPicPr>
          <p:cNvPr id="8194" name="Picture 2" descr="Image result for thomas danforth the crucibl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77" y="2575774"/>
            <a:ext cx="5380507" cy="3026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05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155</TotalTime>
  <Words>1144</Words>
  <Application>Microsoft Office PowerPoint</Application>
  <PresentationFormat>Widescreen</PresentationFormat>
  <Paragraphs>162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Century Gothic</vt:lpstr>
      <vt:lpstr>Georgia</vt:lpstr>
      <vt:lpstr>Vapor Trail</vt:lpstr>
      <vt:lpstr>The Crucible</vt:lpstr>
      <vt:lpstr>About the ending…</vt:lpstr>
      <vt:lpstr>Reverend George Burroughs</vt:lpstr>
      <vt:lpstr>John Proctor</vt:lpstr>
      <vt:lpstr>John Proctor</vt:lpstr>
      <vt:lpstr>Elizabeth proctor</vt:lpstr>
      <vt:lpstr>Elizabeth Proctor</vt:lpstr>
      <vt:lpstr>Abigail Williams</vt:lpstr>
      <vt:lpstr>Thomas Danforth</vt:lpstr>
      <vt:lpstr>Thomas Danforth</vt:lpstr>
      <vt:lpstr>Judge John Hathorne</vt:lpstr>
      <vt:lpstr>Judge Samuel Sewall</vt:lpstr>
      <vt:lpstr>Reverend John Hale</vt:lpstr>
      <vt:lpstr>Reverend Samuel Parris</vt:lpstr>
      <vt:lpstr>Betty Parris</vt:lpstr>
      <vt:lpstr>Ruth Putnam</vt:lpstr>
      <vt:lpstr>Thomas and Ann Putnam</vt:lpstr>
      <vt:lpstr>Tituba</vt:lpstr>
      <vt:lpstr>Giles and Martha Corey</vt:lpstr>
      <vt:lpstr>Mary Warren</vt:lpstr>
      <vt:lpstr>Rebecca Nurse</vt:lpstr>
      <vt:lpstr>There’s a Sequel!</vt:lpstr>
      <vt:lpstr>Why The Crucible?</vt:lpstr>
      <vt:lpstr>Republican Government in America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Crucible</dc:title>
  <dc:creator>Lawrence Staten</dc:creator>
  <cp:lastModifiedBy>Lawrence Staten</cp:lastModifiedBy>
  <cp:revision>12</cp:revision>
  <dcterms:created xsi:type="dcterms:W3CDTF">2018-01-11T14:38:43Z</dcterms:created>
  <dcterms:modified xsi:type="dcterms:W3CDTF">2018-01-11T17:14:22Z</dcterms:modified>
</cp:coreProperties>
</file>